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97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75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52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70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66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64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13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52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7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61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71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18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01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94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75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36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EAA4F-AA1C-443A-9900-EF3B7E59ED74}" type="datetimeFigureOut">
              <a:rPr lang="hu-HU" smtClean="0"/>
              <a:t>2017.11.30.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8FF5-5B29-4254-9375-0312006C93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326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aryforkids.com/a-sound-of-thunder/" TargetMode="External"/><Relationship Id="rId3" Type="http://schemas.openxmlformats.org/officeDocument/2006/relationships/hyperlink" Target="http://daily-sun.com/post/223453/Met-office-predicts-rain-or-thundershowers" TargetMode="External"/><Relationship Id="rId7" Type="http://schemas.openxmlformats.org/officeDocument/2006/relationships/hyperlink" Target="http://jonathanbecher.com/2017/08/27/a-sound-of-thunder-and-the-butterfly-effect/#lightbox/0/" TargetMode="External"/><Relationship Id="rId2" Type="http://schemas.openxmlformats.org/officeDocument/2006/relationships/hyperlink" Target="https://media.npr.org/assets/img/2014/06/12/istock_000021413472medium_wide-88fde59b7b495957baff87acabdcc54d7cb3b852.jpg?s=14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eartamerica.com/featured/total-confusion-tamra-davisson.html" TargetMode="External"/><Relationship Id="rId5" Type="http://schemas.openxmlformats.org/officeDocument/2006/relationships/hyperlink" Target="https://gizmodo.com/how-much-force-could-a-t-rex-bite-deliver-1795220916" TargetMode="External"/><Relationship Id="rId4" Type="http://schemas.openxmlformats.org/officeDocument/2006/relationships/hyperlink" Target="https://wallup.net/landscape-trees-path-rain-clouds-field-dirt-ro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36BCF16-40A1-4A1A-A081-F79E01CF1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7" r="2091" b="-2"/>
          <a:stretch/>
        </p:blipFill>
        <p:spPr>
          <a:xfrm>
            <a:off x="1225311" y="812800"/>
            <a:ext cx="3531365" cy="4978400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9" name="Group 96">
            <a:extLst>
              <a:ext uri="{FF2B5EF4-FFF2-40B4-BE49-F238E27FC236}">
                <a16:creationId xmlns:a16="http://schemas.microsoft.com/office/drawing/2014/main" id="{991FDBCC-CEF4-4B54-8508-90670DA1E11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BAE5C55D-F634-4A90-83A9-1C3A8784F0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id="{A9699A54-FFCB-4BBF-B2AF-029E127615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D02B4EE5-0E95-4638-8264-80307580C9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2E23494F-0D2C-473D-AFB3-3D2E3DC760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D8EC9AE-E0F2-495F-8247-B7B32845C3D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0BDF6D09-B12A-4B3A-81EB-44E7C6C5BC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EFB300B0-64FE-4891-9F79-B2E60E2EC2A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AE781A32-2965-4A89-9EDA-9E65AF2A7FD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D040EF2E-3B91-4C46-8347-1E2495C2E09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1">
              <a:extLst>
                <a:ext uri="{FF2B5EF4-FFF2-40B4-BE49-F238E27FC236}">
                  <a16:creationId xmlns:a16="http://schemas.microsoft.com/office/drawing/2014/main" id="{D677C0FC-FCC5-4EDE-A134-5035DC7F3F6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B44E1F6-061C-4103-A6B4-A0CE7978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668" y="1215496"/>
            <a:ext cx="5367866" cy="2387600"/>
          </a:xfrm>
        </p:spPr>
        <p:txBody>
          <a:bodyPr>
            <a:normAutofit/>
          </a:bodyPr>
          <a:lstStyle/>
          <a:p>
            <a:r>
              <a:rPr lang="en-US" sz="4400"/>
              <a:t>Ray Bradbury: A Sound of Thunder</a:t>
            </a:r>
            <a:endParaRPr lang="hu-HU" sz="440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6C4A081-E7D5-4A82-A2A8-D1AE826E3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667" y="3602038"/>
            <a:ext cx="5376333" cy="1655762"/>
          </a:xfrm>
        </p:spPr>
        <p:txBody>
          <a:bodyPr>
            <a:normAutofit/>
          </a:bodyPr>
          <a:lstStyle/>
          <a:p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408380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332FFB58-7933-4C6E-9EAA-078E6B91C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451B3BF-5E3E-44B2-9FDD-C0F3D22E8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C065798-46BC-4CB9-A0FF-C3D0897A6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7268256-8AFD-4568-9479-CD18D8F9D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9" b="19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2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5FC14DC2-4A54-40AC-8EF3-06CEBE60D8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EC2BBA-55E7-4DA8-AF56-7DBA1F8191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CCB8027-BA6F-4566-8991-C40D684A1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42" y="0"/>
            <a:ext cx="4898309" cy="680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73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F827408-F513-4675-88F5-5D2BC574F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 b="73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63EDCF8-F568-4B59-82D7-928E3041E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9" b="19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5AEFA4-5DE3-4F40-BB68-582FFA50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Sources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190B4F-CAA8-48E0-98D8-33BC09FB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dirty="0">
                <a:hlinkClick r:id="rId2"/>
              </a:rPr>
              <a:t>https://media.npr.org/assets/img/2014/06/12/istock_000021413472medium_wide-88fde59b7b495957baff87acabdcc54d7cb3b852.jpg?s=1400</a:t>
            </a:r>
            <a:endParaRPr lang="hu-HU" sz="1200" dirty="0"/>
          </a:p>
          <a:p>
            <a:r>
              <a:rPr lang="hu-HU" sz="1200" dirty="0">
                <a:hlinkClick r:id="rId3"/>
              </a:rPr>
              <a:t>http://daily-sun.com/post/223453/Met-office-predicts-rain-or-thundershowers</a:t>
            </a:r>
            <a:endParaRPr lang="hu-HU" sz="1200" dirty="0"/>
          </a:p>
          <a:p>
            <a:r>
              <a:rPr lang="hu-HU" sz="1200" dirty="0">
                <a:hlinkClick r:id="rId4"/>
              </a:rPr>
              <a:t>https://wallup.net/landscape-trees-path-rain-clouds-field-dirt-road/</a:t>
            </a:r>
            <a:endParaRPr lang="hu-HU" sz="1200" dirty="0"/>
          </a:p>
          <a:p>
            <a:r>
              <a:rPr lang="hu-HU" sz="1200" dirty="0">
                <a:hlinkClick r:id="rId5"/>
              </a:rPr>
              <a:t>https://gizmodo.com/how-much-force-could-a-t-rex-bite-deliver-1795220916</a:t>
            </a:r>
            <a:endParaRPr lang="hu-HU" sz="1200" dirty="0"/>
          </a:p>
          <a:p>
            <a:r>
              <a:rPr lang="hu-HU" sz="1200" dirty="0">
                <a:hlinkClick r:id="rId6"/>
              </a:rPr>
              <a:t>https://fineartamerica.com/featured/total-confusion-tamra-davisson.html</a:t>
            </a:r>
            <a:endParaRPr lang="hu-HU" sz="1200" dirty="0"/>
          </a:p>
          <a:p>
            <a:r>
              <a:rPr lang="hu-HU" sz="1200" dirty="0">
                <a:hlinkClick r:id="rId7"/>
              </a:rPr>
              <a:t>http://jonathanbecher.com/2017/08/27/a-sound-of-thunder-and-the-butterfly-effect/#lightbox/0/</a:t>
            </a:r>
            <a:endParaRPr lang="hu-HU" sz="1200" dirty="0"/>
          </a:p>
          <a:p>
            <a:r>
              <a:rPr lang="hu-HU" sz="1200" dirty="0">
                <a:hlinkClick r:id="rId8"/>
              </a:rPr>
              <a:t>http://www.scaryforkids.com/a-sound-of-thunder/</a:t>
            </a:r>
            <a:endParaRPr lang="hu-HU" sz="1200" dirty="0"/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060900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26</TotalTime>
  <Words>34</Words>
  <Application>Microsoft Office PowerPoint</Application>
  <PresentationFormat>Szélesvásznú</PresentationFormat>
  <Paragraphs>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Áramkör</vt:lpstr>
      <vt:lpstr>Ray Bradbury: A Sound of Thunder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 Bradbury: A Sound of Thunder</dc:title>
  <dc:creator>Milbacher Boldizsár</dc:creator>
  <cp:lastModifiedBy>T202</cp:lastModifiedBy>
  <cp:revision>3</cp:revision>
  <dcterms:created xsi:type="dcterms:W3CDTF">2017-11-29T16:12:11Z</dcterms:created>
  <dcterms:modified xsi:type="dcterms:W3CDTF">2017-11-30T14:33:14Z</dcterms:modified>
</cp:coreProperties>
</file>